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3"/>
  </p:notesMasterIdLst>
  <p:sldIdLst>
    <p:sldId id="256" r:id="rId2"/>
    <p:sldId id="281" r:id="rId3"/>
    <p:sldId id="278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67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ill Sans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3159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3840">
          <p15:clr>
            <a:srgbClr val="A4A3A4"/>
          </p15:clr>
        </p15:guide>
        <p15:guide id="5" pos="575">
          <p15:clr>
            <a:srgbClr val="A4A3A4"/>
          </p15:clr>
        </p15:guide>
        <p15:guide id="6" pos="7105">
          <p15:clr>
            <a:srgbClr val="A4A3A4"/>
          </p15:clr>
        </p15:guide>
        <p15:guide id="7" pos="7408">
          <p15:clr>
            <a:srgbClr val="A4A3A4"/>
          </p15:clr>
        </p15:guide>
        <p15:guide id="8" pos="303">
          <p15:clr>
            <a:srgbClr val="A4A3A4"/>
          </p15:clr>
        </p15:guide>
        <p15:guide id="9" pos="1965">
          <p15:clr>
            <a:srgbClr val="A4A3A4"/>
          </p15:clr>
        </p15:guide>
        <p15:guide id="10" pos="5715">
          <p15:clr>
            <a:srgbClr val="A4A3A4"/>
          </p15:clr>
        </p15:guide>
        <p15:guide id="11" pos="4384">
          <p15:clr>
            <a:srgbClr val="A4A3A4"/>
          </p15:clr>
        </p15:guide>
        <p15:guide id="12" orient="horz" pos="3295">
          <p15:clr>
            <a:srgbClr val="A4A3A4"/>
          </p15:clr>
        </p15:guide>
        <p15:guide id="1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43BF2C-D266-40EB-9E84-581F75A8BC1D}">
  <a:tblStyle styleId="{3E43BF2C-D266-40EB-9E84-581F75A8BC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DEE2E6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4A0169-CF40-42F4-8ACF-03CC77146FA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72" y="114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7695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0327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672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4331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44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640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441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940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0680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3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8693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323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20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3339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010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5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7131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0716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86d392fd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86d392fd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2a86d392fd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475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bg>
      <p:bgPr>
        <a:solidFill>
          <a:schemeClr val="accen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/>
            <a:rect l="l" t="t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/>
            <a:rect l="l" t="t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>
            <a:off x="8328248" y="6356350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">
  <p:cSld name="Section Header 2 w Photo">
    <p:bg>
      <p:bgPr>
        <a:solidFill>
          <a:schemeClr val="accen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12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1" name="Google Shape;131;p12"/>
          <p:cNvSpPr>
            <a:spLocks noGrp="1"/>
          </p:cNvSpPr>
          <p:nvPr>
            <p:ph type="pic" idx="2"/>
          </p:nvPr>
        </p:nvSpPr>
        <p:spPr>
          <a:xfrm>
            <a:off x="3208844" y="1651909"/>
            <a:ext cx="7779006" cy="5206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ig Letters">
  <p:cSld name="Section Header - Big Letter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Calibri"/>
              <a:buNone/>
              <a:defRPr sz="11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8" name="Google Shape;138;p13"/>
          <p:cNvGrpSpPr/>
          <p:nvPr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139" name="Google Shape;139;p13"/>
            <p:cNvSpPr/>
            <p:nvPr/>
          </p:nvSpPr>
          <p:spPr>
            <a:xfrm>
              <a:off x="8329881" y="1"/>
              <a:ext cx="3862120" cy="4184987"/>
            </a:xfrm>
            <a:custGeom>
              <a:avLst/>
              <a:gdLst/>
              <a:ahLst/>
              <a:cxnLst/>
              <a:rect l="l" t="t" r="r" b="b"/>
              <a:pathLst>
                <a:path w="3862120" h="4184987" extrusionOk="0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7390509" y="0"/>
              <a:ext cx="4801492" cy="4017462"/>
            </a:xfrm>
            <a:custGeom>
              <a:avLst/>
              <a:gdLst/>
              <a:ahLst/>
              <a:cxnLst/>
              <a:rect l="l" t="t" r="r" b="b"/>
              <a:pathLst>
                <a:path w="4801492" h="4017462" extrusionOk="0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6831384" y="0"/>
              <a:ext cx="5360617" cy="3642236"/>
            </a:xfrm>
            <a:custGeom>
              <a:avLst/>
              <a:gdLst/>
              <a:ahLst/>
              <a:cxnLst/>
              <a:rect l="l" t="t" r="r" b="b"/>
              <a:pathLst>
                <a:path w="5360617" h="3642236" extrusionOk="0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11397987" y="3867634"/>
              <a:ext cx="794014" cy="1182847"/>
            </a:xfrm>
            <a:custGeom>
              <a:avLst/>
              <a:gdLst/>
              <a:ahLst/>
              <a:cxnLst/>
              <a:rect l="l" t="t" r="r" b="b"/>
              <a:pathLst>
                <a:path w="794014" h="1182847" extrusionOk="0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7" name="Google Shape;147;p14"/>
          <p:cNvGrpSpPr/>
          <p:nvPr/>
        </p:nvGrpSpPr>
        <p:grpSpPr>
          <a:xfrm>
            <a:off x="41945" y="620688"/>
            <a:ext cx="12102727" cy="6237315"/>
            <a:chOff x="695401" y="1241443"/>
            <a:chExt cx="10898227" cy="5616559"/>
          </a:xfrm>
        </p:grpSpPr>
        <p:sp>
          <p:nvSpPr>
            <p:cNvPr id="148" name="Google Shape;148;p14"/>
            <p:cNvSpPr/>
            <p:nvPr/>
          </p:nvSpPr>
          <p:spPr>
            <a:xfrm>
              <a:off x="1490608" y="1750568"/>
              <a:ext cx="10103020" cy="5107432"/>
            </a:xfrm>
            <a:custGeom>
              <a:avLst/>
              <a:gdLst/>
              <a:ahLst/>
              <a:cxnLst/>
              <a:rect l="l" t="t" r="r" b="b"/>
              <a:pathLst>
                <a:path w="10103020" h="5107432" extrusionOk="0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695401" y="1241443"/>
              <a:ext cx="9953877" cy="5616559"/>
            </a:xfrm>
            <a:custGeom>
              <a:avLst/>
              <a:gdLst/>
              <a:ahLst/>
              <a:cxnLst/>
              <a:rect l="l" t="t" r="r" b="b"/>
              <a:pathLst>
                <a:path w="9953877" h="5616559" extrusionOk="0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4"/>
          <p:cNvSpPr txBox="1">
            <a:spLocks noGrp="1"/>
          </p:cNvSpPr>
          <p:nvPr>
            <p:ph type="body" idx="1"/>
          </p:nvPr>
        </p:nvSpPr>
        <p:spPr>
          <a:xfrm>
            <a:off x="983431" y="1988719"/>
            <a:ext cx="9505181" cy="36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body" idx="2"/>
          </p:nvPr>
        </p:nvSpPr>
        <p:spPr>
          <a:xfrm>
            <a:off x="4035675" y="5880905"/>
            <a:ext cx="3400692" cy="64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4"/>
          <p:cNvSpPr/>
          <p:nvPr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14"/>
          <p:cNvSpPr/>
          <p:nvPr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bg>
      <p:bgPr>
        <a:solidFill>
          <a:schemeClr val="accen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2" name="Google Shape;172;p16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 (bis)">
  <p:cSld name="Section Header 2 w Photo (bis)">
    <p:bg>
      <p:bgPr>
        <a:solidFill>
          <a:schemeClr val="accent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p17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901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17"/>
          <p:cNvSpPr>
            <a:spLocks noGrp="1"/>
          </p:cNvSpPr>
          <p:nvPr>
            <p:ph type="pic" idx="2"/>
          </p:nvPr>
        </p:nvSpPr>
        <p:spPr>
          <a:xfrm>
            <a:off x="3208844" y="1651909"/>
            <a:ext cx="7779006" cy="5206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 Numbers">
  <p:cSld name="Title Only w Numbers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/>
            <a:rect l="l" t="t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/>
            <a:rect l="l" t="t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ftr" idx="11"/>
          </p:nvPr>
        </p:nvSpPr>
        <p:spPr>
          <a:xfrm>
            <a:off x="8328248" y="6356350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body" idx="1"/>
          </p:nvPr>
        </p:nvSpPr>
        <p:spPr>
          <a:xfrm rot="5400000">
            <a:off x="3785915" y="-1390922"/>
            <a:ext cx="4620171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">
  <p:cSld name="Section Header w Photo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4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4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8" name="Google Shape;48;p4"/>
          <p:cNvSpPr>
            <a:spLocks noGrp="1"/>
          </p:cNvSpPr>
          <p:nvPr>
            <p:ph type="pic" idx="2"/>
          </p:nvPr>
        </p:nvSpPr>
        <p:spPr>
          <a:xfrm>
            <a:off x="6831385" y="0"/>
            <a:ext cx="5360617" cy="36422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 (Dark)">
  <p:cSld name="Section Header w Photo (Dark)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CB2BA"/>
              </a:buClr>
              <a:buSzPts val="2400"/>
              <a:buNone/>
              <a:defRPr sz="24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6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6"/>
          <p:cNvSpPr>
            <a:spLocks noGrp="1"/>
          </p:cNvSpPr>
          <p:nvPr>
            <p:ph type="pic" idx="2"/>
          </p:nvPr>
        </p:nvSpPr>
        <p:spPr>
          <a:xfrm>
            <a:off x="6831385" y="0"/>
            <a:ext cx="5360617" cy="364223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6831384" y="0"/>
            <a:ext cx="5360617" cy="3642236"/>
          </a:xfrm>
          <a:custGeom>
            <a:avLst/>
            <a:gdLst/>
            <a:ahLst/>
            <a:cxnLst/>
            <a:rect l="l" t="t" r="r" b="b"/>
            <a:pathLst>
              <a:path w="5360617" h="3642236" extrusionOk="0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Dark)">
  <p:cSld name="Section Header (Dark)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CB2BA"/>
              </a:buClr>
              <a:buSzPts val="2400"/>
              <a:buNone/>
              <a:defRPr sz="24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6831384" y="0"/>
            <a:ext cx="5360617" cy="3642236"/>
          </a:xfrm>
          <a:custGeom>
            <a:avLst/>
            <a:gdLst/>
            <a:ahLst/>
            <a:cxnLst/>
            <a:rect l="l" t="t" r="r" b="b"/>
            <a:pathLst>
              <a:path w="5360617" h="3642236" extrusionOk="0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803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 Number (Dark)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4400"/>
              <a:buFont typeface="Calibri"/>
              <a:buNone/>
              <a:defRPr sz="4400">
                <a:solidFill>
                  <a:srgbClr val="DED9E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body" idx="1"/>
          </p:nvPr>
        </p:nvSpPr>
        <p:spPr>
          <a:xfrm>
            <a:off x="838200" y="2060848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D9E5"/>
              </a:buClr>
              <a:buSzPts val="3600"/>
              <a:buFont typeface="Calibri"/>
              <a:buChar char="•"/>
              <a:defRPr sz="3600">
                <a:solidFill>
                  <a:srgbClr val="DED9E5"/>
                </a:solidFill>
              </a:defRPr>
            </a:lvl1pPr>
            <a:lvl2pPr marL="914400" lvl="1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3200"/>
              <a:buFont typeface="Calibri"/>
              <a:buChar char="•"/>
              <a:defRPr sz="3200">
                <a:solidFill>
                  <a:srgbClr val="DED9E5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800"/>
              <a:buFont typeface="Calibri"/>
              <a:buChar char="•"/>
              <a:defRPr sz="2800">
                <a:solidFill>
                  <a:srgbClr val="DED9E5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9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9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 Number">
  <p:cSld name="Title and Content w Numb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body" idx="1"/>
          </p:nvPr>
        </p:nvSpPr>
        <p:spPr>
          <a:xfrm>
            <a:off x="838200" y="2060848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Char char="•"/>
              <a:defRPr sz="3600"/>
            </a:lvl1pPr>
            <a:lvl2pPr marL="914400" lvl="1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Char char="•"/>
              <a:defRPr sz="3200"/>
            </a:lvl2pPr>
            <a:lvl3pPr marL="1371600" lvl="2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Char char="•"/>
              <a:defRPr sz="2800"/>
            </a:lvl3pPr>
            <a:lvl4pPr marL="1828800" lvl="3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/>
            </a:lvl4pPr>
            <a:lvl5pPr marL="2286000" lvl="4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10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9" name="Google Shape;109;p10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0" name="Google Shape;110;p10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1" name="Google Shape;111;p10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10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10"/>
          <p:cNvSpPr txBox="1">
            <a:spLocks noGrp="1"/>
          </p:cNvSpPr>
          <p:nvPr>
            <p:ph type="body" idx="2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ctrTitle"/>
          </p:nvPr>
        </p:nvSpPr>
        <p:spPr>
          <a:xfrm>
            <a:off x="2260138" y="2482377"/>
            <a:ext cx="7543708" cy="1215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lvl="0"/>
            <a:r>
              <a:rPr lang="ru-RU" dirty="0"/>
              <a:t>7.1 Работа с API</a:t>
            </a:r>
            <a:endParaRPr dirty="0"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1"/>
          </p:nvPr>
        </p:nvSpPr>
        <p:spPr>
          <a:xfrm>
            <a:off x="3290016" y="5296327"/>
            <a:ext cx="5868000" cy="503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lang="en-US" dirty="0" err="1"/>
              <a:t>Курс</a:t>
            </a:r>
            <a:r>
              <a:rPr lang="en-US" dirty="0"/>
              <a:t> “Python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начинающих</a:t>
            </a:r>
            <a:r>
              <a:rPr lang="en-US" dirty="0"/>
              <a:t>”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85A4F1-1D52-4985-B733-2616872F0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07" y="0"/>
            <a:ext cx="5275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B3017D-B7C0-4220-983F-2BB580CD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608" y="989266"/>
            <a:ext cx="8258234" cy="510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4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EDF6A6-C6F5-4A9D-84A9-71B1CC750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68" y="1409128"/>
            <a:ext cx="9025692" cy="396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6FA721-DDCD-4225-A7D8-ECA1E9D7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647" y="0"/>
            <a:ext cx="8251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80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3CF7B6-02B2-4D4B-92CB-2608E0B24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322" y="0"/>
            <a:ext cx="7436485" cy="655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3D9865-1649-4654-BCAB-DAC547A1B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871" y="0"/>
            <a:ext cx="5650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1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2CBC0A-31FA-4030-BAB2-B0BF01882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471" y="747426"/>
            <a:ext cx="8110619" cy="53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18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B92A58-0DEA-4D56-A019-0DB151612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873" y="0"/>
            <a:ext cx="49382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1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BE639F-C39A-485E-99D0-2C67FD399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464" y="868680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022312-FBD7-419B-9806-8DE60593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099" y="292608"/>
            <a:ext cx="5040029" cy="61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0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F0A30D-4DB4-4597-9392-11A8D7688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292" y="982540"/>
            <a:ext cx="8383513" cy="525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1DD857-39AF-41D1-AB88-30B5A3AD9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048" y="251460"/>
            <a:ext cx="8247888" cy="618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58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763600" y="2224563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Спасибо за внимание!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3FC8F7-CB34-491C-851A-D05BD81B4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5" y="1570100"/>
            <a:ext cx="11062498" cy="48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00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B7201D-66CB-4416-977D-A0A898B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48" y="855472"/>
            <a:ext cx="7316724" cy="48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60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05EDAE-6E62-4769-A536-3C5E33046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415" y="1470702"/>
            <a:ext cx="9332532" cy="43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849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EB7201D-66CB-4416-977D-A0A898BB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248" y="855472"/>
            <a:ext cx="7316724" cy="487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527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36A9485-CA79-4BA1-9C7B-B2EDB188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728" y="283402"/>
            <a:ext cx="4837176" cy="629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3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43DC7B-ACBB-4D4A-8B84-08FADF1A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794" y="0"/>
            <a:ext cx="5010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0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FBCF692-FDBC-44BA-859C-92967671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862" y="118872"/>
            <a:ext cx="1381553" cy="11322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API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6" name="Номер слайда 3">
            <a:extLst>
              <a:ext uri="{FF2B5EF4-FFF2-40B4-BE49-F238E27FC236}">
                <a16:creationId xmlns:a16="http://schemas.microsoft.com/office/drawing/2014/main" id="{A09098B3-FCCC-4206-BB84-6ADD3959B6E3}"/>
              </a:ext>
            </a:extLst>
          </p:cNvPr>
          <p:cNvSpPr txBox="1">
            <a:spLocks/>
          </p:cNvSpPr>
          <p:nvPr/>
        </p:nvSpPr>
        <p:spPr>
          <a:xfrm>
            <a:off x="2667147" y="193852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685800"/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8816CD-38D4-4345-8F9A-D048786AC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047" y="164592"/>
            <a:ext cx="5346011" cy="65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313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Sho-Template06">
      <a:dk1>
        <a:srgbClr val="000000"/>
      </a:dk1>
      <a:lt1>
        <a:srgbClr val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55</Words>
  <Application>Microsoft Office PowerPoint</Application>
  <PresentationFormat>Широкоэкранный</PresentationFormat>
  <Paragraphs>44</Paragraphs>
  <Slides>21</Slides>
  <Notes>21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Calibri</vt:lpstr>
      <vt:lpstr>Arial</vt:lpstr>
      <vt:lpstr>Gill Sans</vt:lpstr>
      <vt:lpstr>Custom Design</vt:lpstr>
      <vt:lpstr>7.1 Работа с 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API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Работа с датой и временем</dc:title>
  <dc:creator>user</dc:creator>
  <cp:lastModifiedBy>user</cp:lastModifiedBy>
  <cp:revision>38</cp:revision>
  <dcterms:modified xsi:type="dcterms:W3CDTF">2025-08-23T17:33:08Z</dcterms:modified>
</cp:coreProperties>
</file>